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</p:sldIdLst>
  <p:sldSz cx="10799763" cy="5400675"/>
  <p:notesSz cx="6858000" cy="9144000"/>
  <p:defaultTextStyle>
    <a:defPPr>
      <a:defRPr lang="en-US"/>
    </a:defPPr>
    <a:lvl1pPr marL="0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1pPr>
    <a:lvl2pPr marL="356113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2pPr>
    <a:lvl3pPr marL="712226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3pPr>
    <a:lvl4pPr marL="1068339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4pPr>
    <a:lvl5pPr marL="1424452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5pPr>
    <a:lvl6pPr marL="1780565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6pPr>
    <a:lvl7pPr marL="2136678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7pPr>
    <a:lvl8pPr marL="2492792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8pPr>
    <a:lvl9pPr marL="2848905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01" userDrawn="1">
          <p15:clr>
            <a:srgbClr val="A4A3A4"/>
          </p15:clr>
        </p15:guide>
        <p15:guide id="2" pos="34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01"/>
  </p:normalViewPr>
  <p:slideViewPr>
    <p:cSldViewPr snapToGrid="0" snapToObjects="1">
      <p:cViewPr>
        <p:scale>
          <a:sx n="140" d="100"/>
          <a:sy n="140" d="100"/>
        </p:scale>
        <p:origin x="-2616" y="72"/>
      </p:cViewPr>
      <p:guideLst>
        <p:guide orient="horz" pos="1701"/>
        <p:guide pos="340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4" y="1677712"/>
            <a:ext cx="9179799" cy="11576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19965" y="3060385"/>
            <a:ext cx="7559834" cy="13801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017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313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29830" y="216280"/>
            <a:ext cx="2429947" cy="4608076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9988" y="216280"/>
            <a:ext cx="7109844" cy="4608076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25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77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109" y="3470436"/>
            <a:ext cx="9179799" cy="107263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09" y="2289037"/>
            <a:ext cx="9179799" cy="118139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875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991" y="1260160"/>
            <a:ext cx="4769895" cy="35641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9881" y="1260160"/>
            <a:ext cx="4769895" cy="35641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609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991" y="1208902"/>
            <a:ext cx="4771771" cy="5038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9991" y="1712714"/>
            <a:ext cx="4771771" cy="311163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86132" y="1208902"/>
            <a:ext cx="4773645" cy="5038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86132" y="1712714"/>
            <a:ext cx="4773645" cy="311163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563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48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042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989" y="215026"/>
            <a:ext cx="3553048" cy="91511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2410" y="215029"/>
            <a:ext cx="6037367" cy="460932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9989" y="1130143"/>
            <a:ext cx="3553048" cy="369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839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6829" y="3780474"/>
            <a:ext cx="6479858" cy="44630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116829" y="482561"/>
            <a:ext cx="6479858" cy="324040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16829" y="4226780"/>
            <a:ext cx="6479858" cy="63382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865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9990" y="216278"/>
            <a:ext cx="9719787" cy="900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990" y="1260160"/>
            <a:ext cx="9719787" cy="35641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988" y="5005626"/>
            <a:ext cx="251994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3A3A7-1F67-9A4A-B8E5-E029D492957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9921" y="5005626"/>
            <a:ext cx="341992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39832" y="5005626"/>
            <a:ext cx="251994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578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B740EA6E-B0A9-B44B-B2A6-4C62035F9F56}"/>
              </a:ext>
            </a:extLst>
          </p:cNvPr>
          <p:cNvSpPr txBox="1"/>
          <p:nvPr/>
        </p:nvSpPr>
        <p:spPr>
          <a:xfrm>
            <a:off x="128879" y="124987"/>
            <a:ext cx="107997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Trajectory-based differential expression analysis for single-cell sequencing data. </a:t>
            </a:r>
            <a:r>
              <a:rPr lang="en-US" sz="2000" b="1" dirty="0" err="1"/>
              <a:t>Bioarvix</a:t>
            </a:r>
            <a:r>
              <a:rPr lang="en-US" sz="2000" b="1" dirty="0"/>
              <a:t> 2019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71F28F3-1AA6-E449-9274-97159D51B52D}"/>
              </a:ext>
            </a:extLst>
          </p:cNvPr>
          <p:cNvGrpSpPr>
            <a:grpSpLocks noChangeAspect="1"/>
          </p:cNvGrpSpPr>
          <p:nvPr/>
        </p:nvGrpSpPr>
        <p:grpSpPr>
          <a:xfrm>
            <a:off x="-237" y="3171825"/>
            <a:ext cx="10800000" cy="2228850"/>
            <a:chOff x="1895474" y="364067"/>
            <a:chExt cx="7254876" cy="196493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634AA9C-57D9-D64E-AD99-CE55B7AD62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95181"/>
            <a:stretch/>
          </p:blipFill>
          <p:spPr>
            <a:xfrm>
              <a:off x="1895475" y="364067"/>
              <a:ext cx="7254875" cy="23309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8040E8-26E6-F746-8359-25490A2B95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4058" b="36811"/>
            <a:stretch/>
          </p:blipFill>
          <p:spPr>
            <a:xfrm>
              <a:off x="1895475" y="597160"/>
              <a:ext cx="7254875" cy="140892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59726EC-B54E-5B4A-8C10-38987DBC06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92340"/>
            <a:stretch/>
          </p:blipFill>
          <p:spPr>
            <a:xfrm>
              <a:off x="1895474" y="1958503"/>
              <a:ext cx="7254875" cy="370502"/>
            </a:xfrm>
            <a:prstGeom prst="rect">
              <a:avLst/>
            </a:prstGeom>
          </p:spPr>
        </p:pic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A7958C07-EB95-F747-A15C-878B0E482263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408731" y="552303"/>
            <a:ext cx="3078000" cy="2624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373E0A6-60DF-2B4B-8B2E-DB53056BDD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14695" y="635351"/>
            <a:ext cx="3135734" cy="24696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170CABE-C8B4-FF43-A3C9-3487F0F98C9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404" t="3563" r="3251" b="74404"/>
          <a:stretch/>
        </p:blipFill>
        <p:spPr>
          <a:xfrm>
            <a:off x="7454126" y="637529"/>
            <a:ext cx="2904134" cy="579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007A671-FDB8-2D47-840E-81C5B0E5AA69}"/>
              </a:ext>
            </a:extLst>
          </p:cNvPr>
          <p:cNvSpPr txBox="1"/>
          <p:nvPr/>
        </p:nvSpPr>
        <p:spPr>
          <a:xfrm>
            <a:off x="7611762" y="2141838"/>
            <a:ext cx="184731" cy="3080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D6F7FC9-88D8-3D4B-B4DF-5C1755F651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7306" y="797329"/>
            <a:ext cx="3590714" cy="2272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01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11</Words>
  <Application>Microsoft Macintosh PowerPoint</Application>
  <PresentationFormat>Custom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Company>Universiteit Gent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Koen Van den Berge</dc:creator>
  <cp:lastModifiedBy>Lieven</cp:lastModifiedBy>
  <cp:revision>24</cp:revision>
  <dcterms:created xsi:type="dcterms:W3CDTF">2017-01-03T09:02:19Z</dcterms:created>
  <dcterms:modified xsi:type="dcterms:W3CDTF">2019-06-17T16:36:00Z</dcterms:modified>
</cp:coreProperties>
</file>

<file path=docProps/thumbnail.jpeg>
</file>